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4BEB9405-E4BC-496A-9746-16F12D2D0BDC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project-iot_v2024.2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FB980150-7F13-4841-9A38-7881DFBB9D7D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2/12/25 8:37:47 PM PST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2" id="10" name="slide10">
            <a:extLst>
              <a:ext uri="{FF2B5EF4-FFF2-40B4-BE49-F238E27FC236}">
                <a16:creationId xmlns:a16="http://schemas.microsoft.com/office/drawing/2014/main" id="{969A6068-9CC8-4281-8C1E-91613F4521B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dictiontemp" id="2" name="slide2">
            <a:extLst>
              <a:ext uri="{FF2B5EF4-FFF2-40B4-BE49-F238E27FC236}">
                <a16:creationId xmlns:a16="http://schemas.microsoft.com/office/drawing/2014/main" id="{C6EEE643-9537-4CBE-A1FA-78EC1F0887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7983"/>
            <a:ext cx="12192000" cy="46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mp" id="3" name="slide3">
            <a:extLst>
              <a:ext uri="{FF2B5EF4-FFF2-40B4-BE49-F238E27FC236}">
                <a16:creationId xmlns:a16="http://schemas.microsoft.com/office/drawing/2014/main" id="{CD3333D6-D54F-4D37-B81E-F8AB360198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7983"/>
            <a:ext cx="12192000" cy="46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mp-prediction-temp" id="4" name="slide4">
            <a:extLst>
              <a:ext uri="{FF2B5EF4-FFF2-40B4-BE49-F238E27FC236}">
                <a16:creationId xmlns:a16="http://schemas.microsoft.com/office/drawing/2014/main" id="{A9944F41-6934-4245-B662-CF0C6252AF0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0" y="9525"/>
            <a:ext cx="9334500" cy="68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mp summation" id="5" name="slide5">
            <a:extLst>
              <a:ext uri="{FF2B5EF4-FFF2-40B4-BE49-F238E27FC236}">
                <a16:creationId xmlns:a16="http://schemas.microsoft.com/office/drawing/2014/main" id="{83D1CD45-2E51-40EE-B582-DCF60AD637E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87315"/>
            <a:ext cx="12192000" cy="128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llfeaturecount" id="6" name="slide6">
            <a:extLst>
              <a:ext uri="{FF2B5EF4-FFF2-40B4-BE49-F238E27FC236}">
                <a16:creationId xmlns:a16="http://schemas.microsoft.com/office/drawing/2014/main" id="{071A6635-4B68-4E5A-A8FB-3EB11C77CEC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20356"/>
            <a:ext cx="12192000" cy="61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um-lpg,predtemp,smoke,temp" id="7" name="slide7">
            <a:extLst>
              <a:ext uri="{FF2B5EF4-FFF2-40B4-BE49-F238E27FC236}">
                <a16:creationId xmlns:a16="http://schemas.microsoft.com/office/drawing/2014/main" id="{3BD40B8A-91CD-45A4-B8E1-2391C18BEED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1925"/>
            <a:ext cx="12192000" cy="59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1" id="8" name="slide8">
            <a:extLst>
              <a:ext uri="{FF2B5EF4-FFF2-40B4-BE49-F238E27FC236}">
                <a16:creationId xmlns:a16="http://schemas.microsoft.com/office/drawing/2014/main" id="{22B65850-DB2F-4720-8298-4A0EB01A689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eatures Attributes" id="9" name="slide9">
            <a:extLst>
              <a:ext uri="{FF2B5EF4-FFF2-40B4-BE49-F238E27FC236}">
                <a16:creationId xmlns:a16="http://schemas.microsoft.com/office/drawing/2014/main" id="{0E2BA11E-7587-48E9-AD69-37036F75DF1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87" y="319087"/>
            <a:ext cx="9496425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2025-02-13T04:38:46Z</dcterms:created>
  <dcterms:modified xsi:type="dcterms:W3CDTF">2025-02-13T04:38:46Z</dcterms:modified>
</cp:coreProperties>
</file>

<file path=docProps/thumbnail.jpeg>
</file>